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8" r:id="rId4"/>
    <p:sldId id="289" r:id="rId5"/>
    <p:sldId id="290" r:id="rId6"/>
    <p:sldId id="292" r:id="rId7"/>
    <p:sldId id="291" r:id="rId8"/>
    <p:sldId id="264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D966"/>
    <a:srgbClr val="DAD0F6"/>
    <a:srgbClr val="A67ABA"/>
    <a:srgbClr val="F4EEF6"/>
    <a:srgbClr val="A761D3"/>
    <a:srgbClr val="ED7D31"/>
    <a:srgbClr val="D45CA6"/>
    <a:srgbClr val="273445"/>
    <a:srgbClr val="FFA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5313" autoAdjust="0"/>
  </p:normalViewPr>
  <p:slideViewPr>
    <p:cSldViewPr snapToGrid="0">
      <p:cViewPr varScale="1">
        <p:scale>
          <a:sx n="83" d="100"/>
          <a:sy n="83" d="100"/>
        </p:scale>
        <p:origin x="9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xmlns="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xmlns="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xmlns="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xmlns="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مقومات نجاح إعادة تنظيم الشركات - الاقتصادي - الصفقة الأخيرة - البيان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b="121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5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1191248" y="2181016"/>
            <a:ext cx="9804736" cy="3333723"/>
            <a:chOff x="2568800" y="1769115"/>
            <a:chExt cx="7114093" cy="33337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2568800" y="1769115"/>
              <a:ext cx="7114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“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Aplikasi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Forum 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Diskusi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Online”</a:t>
              </a:r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94932" y="3533178"/>
              <a:ext cx="70618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Prepared By :</a:t>
              </a:r>
              <a:endParaRPr lang="en-US" sz="2400" dirty="0" smtClean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Kelompok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15</a:t>
              </a:r>
              <a:endParaRPr lang="en-US" sz="2400" dirty="0" smtClean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11S18002 (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Putri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Bakara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) – 11S18028 (Naomi T) – 11S18054 (Cindy Lucia)</a:t>
              </a:r>
              <a:endParaRPr lang="en-US" sz="2400" dirty="0" smtClean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83881" y="4321853"/>
            <a:ext cx="1820714" cy="672715"/>
            <a:chOff x="2183877" y="4195421"/>
            <a:chExt cx="1820714" cy="6727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Use Case Diagram</a:t>
              </a:r>
              <a:endParaRPr lang="en-US" sz="1600" b="1" dirty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5194" y="4300154"/>
            <a:ext cx="1820714" cy="694414"/>
            <a:chOff x="2183877" y="4173722"/>
            <a:chExt cx="1820714" cy="69441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173722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Requirement</a:t>
              </a:r>
            </a:p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List</a:t>
              </a:r>
              <a:endParaRPr lang="en-US" sz="1600" b="1" dirty="0">
                <a:solidFill>
                  <a:srgbClr val="9C5D7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xmlns="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9C70684-E14A-488D-A221-84A027954E8F}"/>
              </a:ext>
            </a:extLst>
          </p:cNvPr>
          <p:cNvSpPr txBox="1"/>
          <p:nvPr/>
        </p:nvSpPr>
        <p:spPr>
          <a:xfrm>
            <a:off x="1183881" y="1039466"/>
            <a:ext cx="3085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Today’s Topics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AADFA7-9137-43B6-ACC8-334AB866EBBF}"/>
              </a:ext>
            </a:extLst>
          </p:cNvPr>
          <p:cNvGrpSpPr/>
          <p:nvPr/>
        </p:nvGrpSpPr>
        <p:grpSpPr>
          <a:xfrm>
            <a:off x="1168238" y="3588204"/>
            <a:ext cx="1836357" cy="659291"/>
            <a:chOff x="2168234" y="4208845"/>
            <a:chExt cx="1836357" cy="6592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999BFA5-F860-423C-BE70-A03F6274326D}"/>
                </a:ext>
              </a:extLst>
            </p:cNvPr>
            <p:cNvGrpSpPr/>
            <p:nvPr/>
          </p:nvGrpSpPr>
          <p:grpSpPr>
            <a:xfrm>
              <a:off x="2168234" y="4208845"/>
              <a:ext cx="1654285" cy="587551"/>
              <a:chOff x="1509605" y="3631417"/>
              <a:chExt cx="1654285" cy="5875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47E376B-E370-483D-BE9C-0E92121CB8C4}"/>
                  </a:ext>
                </a:extLst>
              </p:cNvPr>
              <p:cNvSpPr txBox="1"/>
              <p:nvPr/>
            </p:nvSpPr>
            <p:spPr>
              <a:xfrm>
                <a:off x="1525249" y="3911191"/>
                <a:ext cx="1390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A7489CE8-0F2E-4404-B0FF-9CA13857496B}"/>
                  </a:ext>
                </a:extLst>
              </p:cNvPr>
              <p:cNvSpPr txBox="1"/>
              <p:nvPr/>
            </p:nvSpPr>
            <p:spPr>
              <a:xfrm>
                <a:off x="1509605" y="3631417"/>
                <a:ext cx="1654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Deskripsi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Current System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A9B698E-F597-4C53-A17D-6272C5669FBE}"/>
              </a:ext>
            </a:extLst>
          </p:cNvPr>
          <p:cNvGrpSpPr/>
          <p:nvPr/>
        </p:nvGrpSpPr>
        <p:grpSpPr>
          <a:xfrm>
            <a:off x="3085194" y="3592835"/>
            <a:ext cx="1820714" cy="654660"/>
            <a:chOff x="2183877" y="4213476"/>
            <a:chExt cx="1820714" cy="6546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5C7DB69-99F0-4CA3-A8B6-62A55953E6D3}"/>
                </a:ext>
              </a:extLst>
            </p:cNvPr>
            <p:cNvSpPr txBox="1"/>
            <p:nvPr/>
          </p:nvSpPr>
          <p:spPr>
            <a:xfrm>
              <a:off x="2183879" y="4213476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Deskripsi</a:t>
              </a:r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Singkat</a:t>
              </a:r>
              <a:endParaRPr lang="en-US" sz="16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New System</a:t>
              </a:r>
              <a:endParaRPr lang="en-US" sz="16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35E9A4-0762-4A71-AD23-9E590F08CE81}"/>
              </a:ext>
            </a:extLst>
          </p:cNvPr>
          <p:cNvSpPr txBox="1"/>
          <p:nvPr/>
        </p:nvSpPr>
        <p:spPr>
          <a:xfrm>
            <a:off x="1168238" y="2526485"/>
            <a:ext cx="411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Pada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kami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membahas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poin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penting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Pre-requirement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requirement capturing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: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b="4574"/>
          <a:stretch>
            <a:fillRect/>
          </a:stretch>
        </p:blipFill>
        <p:spPr/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79817" y="5022893"/>
            <a:ext cx="1820714" cy="672715"/>
            <a:chOff x="2183877" y="4195421"/>
            <a:chExt cx="1820714" cy="672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Interface</a:t>
              </a:r>
            </a:p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Prototype</a:t>
              </a:r>
              <a:endParaRPr lang="en-US" sz="1600" b="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1130" y="5055582"/>
            <a:ext cx="1820714" cy="640026"/>
            <a:chOff x="2183877" y="4228110"/>
            <a:chExt cx="1820714" cy="6400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346442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Glossary</a:t>
              </a:r>
              <a:r>
                <a:rPr lang="en-US" sz="16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endPara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3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Current  System (Activity Diagram)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1" y="1809028"/>
            <a:ext cx="8947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Pada</a:t>
            </a:r>
            <a:r>
              <a:rPr lang="en-US" sz="2400" dirty="0"/>
              <a:t> current system,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 via online, </a:t>
            </a:r>
            <a:r>
              <a:rPr lang="en-US" sz="2400" dirty="0" err="1"/>
              <a:t>maka</a:t>
            </a:r>
            <a:r>
              <a:rPr lang="en-US" sz="2400" dirty="0"/>
              <a:t> user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login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matakuliha</a:t>
            </a:r>
            <a:r>
              <a:rPr lang="en-US" sz="2400" dirty="0"/>
              <a:t>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week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“add new discussion”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replay,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err="1" smtClean="0"/>
              <a:t>Lalu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login,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website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,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lambat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penggunaannya</a:t>
            </a:r>
            <a:r>
              <a:rPr lang="en-US" sz="2400" dirty="0"/>
              <a:t>.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selalu</a:t>
            </a:r>
            <a:r>
              <a:rPr lang="en-US" sz="2400" dirty="0"/>
              <a:t> </a:t>
            </a:r>
            <a:r>
              <a:rPr lang="en-US" sz="2400" dirty="0" err="1"/>
              <a:t>disediakan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memerlukan</a:t>
            </a:r>
            <a:r>
              <a:rPr lang="en-US" sz="2400" dirty="0"/>
              <a:t>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jauh</a:t>
            </a:r>
            <a:r>
              <a:rPr lang="en-US" sz="2400" dirty="0"/>
              <a:t>.</a:t>
            </a:r>
            <a:endParaRPr lang="en-US" sz="20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Singkat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New System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0" y="1717588"/>
            <a:ext cx="92938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/>
              <a:t>Aplikasi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kami </a:t>
            </a:r>
            <a:r>
              <a:rPr lang="en-US" sz="2200" dirty="0" err="1"/>
              <a:t>bangun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online. </a:t>
            </a:r>
            <a:r>
              <a:rPr lang="en-US" sz="2200" dirty="0" err="1"/>
              <a:t>Dimana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nantinya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membantu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sesi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saat</a:t>
            </a:r>
            <a:r>
              <a:rPr lang="en-US" sz="2200" dirty="0"/>
              <a:t> </a:t>
            </a:r>
            <a:r>
              <a:rPr lang="en-US" sz="2200" dirty="0" err="1"/>
              <a:t>pembelajaran</a:t>
            </a:r>
            <a:r>
              <a:rPr lang="en-US" sz="2200" dirty="0"/>
              <a:t> </a:t>
            </a:r>
            <a:r>
              <a:rPr lang="en-US" sz="2200" dirty="0" err="1"/>
              <a:t>jarak</a:t>
            </a:r>
            <a:r>
              <a:rPr lang="en-US" sz="2200" dirty="0"/>
              <a:t> </a:t>
            </a:r>
            <a:r>
              <a:rPr lang="en-US" sz="2200" dirty="0" err="1"/>
              <a:t>jauh</a:t>
            </a:r>
            <a:r>
              <a:rPr lang="en-US" sz="2200" dirty="0"/>
              <a:t>.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berbentuk</a:t>
            </a:r>
            <a:r>
              <a:rPr lang="en-US" sz="2200" dirty="0"/>
              <a:t>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chat, </a:t>
            </a:r>
            <a:r>
              <a:rPr lang="en-US" sz="2200" dirty="0" err="1"/>
              <a:t>dimana</a:t>
            </a:r>
            <a:r>
              <a:rPr lang="en-US" sz="2200" dirty="0"/>
              <a:t>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interaksi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sesama</a:t>
            </a:r>
            <a:r>
              <a:rPr lang="en-US" sz="2200" dirty="0"/>
              <a:t> user </a:t>
            </a:r>
            <a:r>
              <a:rPr lang="en-US" sz="2200" dirty="0" err="1"/>
              <a:t>lainnya</a:t>
            </a:r>
            <a:r>
              <a:rPr lang="en-US" sz="2200" dirty="0"/>
              <a:t>.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algn="just"/>
            <a:r>
              <a:rPr lang="en-US" sz="2200" dirty="0" err="1" smtClean="0"/>
              <a:t>Diskusi</a:t>
            </a:r>
            <a:r>
              <a:rPr lang="en-US" sz="2200" dirty="0" smtClean="0"/>
              <a:t> </a:t>
            </a:r>
            <a:r>
              <a:rPr lang="en-US" sz="2200" dirty="0"/>
              <a:t>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per-</a:t>
            </a:r>
            <a:r>
              <a:rPr lang="en-US" sz="2200" dirty="0" err="1"/>
              <a:t>mata</a:t>
            </a:r>
            <a:r>
              <a:rPr lang="en-US" sz="2200" dirty="0"/>
              <a:t> </a:t>
            </a:r>
            <a:r>
              <a:rPr lang="en-US" sz="2200" dirty="0" err="1"/>
              <a:t>kuliah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minggunya</a:t>
            </a:r>
            <a:r>
              <a:rPr lang="en-US" sz="2200" dirty="0"/>
              <a:t>. </a:t>
            </a:r>
            <a:r>
              <a:rPr lang="en-US" sz="2200" dirty="0" err="1"/>
              <a:t>Misalkan</a:t>
            </a:r>
            <a:r>
              <a:rPr lang="en-US" sz="2200" dirty="0"/>
              <a:t> </a:t>
            </a:r>
            <a:r>
              <a:rPr lang="en-US" sz="2200" dirty="0" err="1"/>
              <a:t>kelas</a:t>
            </a:r>
            <a:r>
              <a:rPr lang="en-US" sz="2200" dirty="0"/>
              <a:t> 13 IF </a:t>
            </a:r>
            <a:r>
              <a:rPr lang="en-US" sz="2200" dirty="0" err="1"/>
              <a:t>memiliki</a:t>
            </a:r>
            <a:r>
              <a:rPr lang="en-US" sz="2200" dirty="0"/>
              <a:t> 8 </a:t>
            </a:r>
            <a:r>
              <a:rPr lang="en-US" sz="2200" dirty="0" err="1"/>
              <a:t>matakuliah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terdapat</a:t>
            </a:r>
            <a:r>
              <a:rPr lang="en-US" sz="2200" dirty="0"/>
              <a:t> 8 forum </a:t>
            </a:r>
            <a:r>
              <a:rPr lang="en-US" sz="2200" dirty="0" err="1"/>
              <a:t>diskusi</a:t>
            </a:r>
            <a:r>
              <a:rPr lang="en-US" sz="2200" dirty="0"/>
              <a:t>. </a:t>
            </a:r>
            <a:r>
              <a:rPr lang="en-US" sz="2200" dirty="0" err="1"/>
              <a:t>Matakuliah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juga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dibagi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kebeberapa</a:t>
            </a:r>
            <a:r>
              <a:rPr lang="en-US" sz="2200" dirty="0"/>
              <a:t> week.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week </a:t>
            </a:r>
            <a:r>
              <a:rPr lang="en-US" sz="2200" dirty="0" err="1"/>
              <a:t>nya</a:t>
            </a:r>
            <a:r>
              <a:rPr lang="en-US" sz="2200" dirty="0"/>
              <a:t>,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week-week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tersimpan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di review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.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mendukung</a:t>
            </a:r>
            <a:r>
              <a:rPr lang="en-US" sz="2200" dirty="0"/>
              <a:t> proses </a:t>
            </a:r>
            <a:r>
              <a:rPr lang="en-US" sz="2200" dirty="0" err="1"/>
              <a:t>diskusi</a:t>
            </a:r>
            <a:r>
              <a:rPr lang="en-US" sz="2200" dirty="0"/>
              <a:t>,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mengupload</a:t>
            </a:r>
            <a:r>
              <a:rPr lang="en-US" sz="2200" dirty="0"/>
              <a:t> file(</a:t>
            </a:r>
            <a:r>
              <a:rPr lang="en-US" sz="2200" dirty="0" err="1"/>
              <a:t>gambar</a:t>
            </a:r>
            <a:r>
              <a:rPr lang="en-US" sz="2200" dirty="0"/>
              <a:t>/file) </a:t>
            </a:r>
            <a:r>
              <a:rPr lang="en-US" sz="2200" dirty="0" err="1"/>
              <a:t>kedalam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.</a:t>
            </a:r>
            <a:endParaRPr lang="en-US" sz="22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6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34622" y="2691038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Activity New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42" y="950196"/>
            <a:ext cx="5276850" cy="50196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702897" y="2752593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Use Case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56" y="1206011"/>
            <a:ext cx="6050143" cy="44166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8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8388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Non Functional Requirements Specification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441488" y="2044301"/>
            <a:ext cx="9293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800" dirty="0" smtClean="0"/>
              <a:t>Mobile Friendly (Adaptive) : </a:t>
            </a:r>
            <a:r>
              <a:rPr lang="en-US" sz="2800" dirty="0" err="1" smtClean="0"/>
              <a:t>Mudah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dibuka</a:t>
            </a:r>
            <a:r>
              <a:rPr lang="en-US" sz="2800" dirty="0" smtClean="0"/>
              <a:t> di </a:t>
            </a:r>
            <a:r>
              <a:rPr lang="en-US" sz="2800" dirty="0" err="1" smtClean="0"/>
              <a:t>perangkat</a:t>
            </a:r>
            <a:r>
              <a:rPr lang="en-US" sz="2800" dirty="0" smtClean="0"/>
              <a:t> mobile (HP/</a:t>
            </a:r>
            <a:r>
              <a:rPr lang="en-US" sz="2800" dirty="0" err="1" smtClean="0"/>
              <a:t>SmartPhone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Tablet)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tampilan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menyesuaikan</a:t>
            </a:r>
            <a:r>
              <a:rPr lang="en-US" sz="2800" dirty="0" smtClean="0"/>
              <a:t> (</a:t>
            </a:r>
            <a:r>
              <a:rPr lang="en-US" sz="2800" dirty="0" err="1" smtClean="0"/>
              <a:t>Adaptif</a:t>
            </a:r>
            <a:r>
              <a:rPr lang="en-US" sz="2800" dirty="0" smtClean="0"/>
              <a:t>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merespon</a:t>
            </a:r>
            <a:r>
              <a:rPr lang="en-US" sz="2800" dirty="0" smtClean="0"/>
              <a:t> (Responsive)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ukuran</a:t>
            </a:r>
            <a:r>
              <a:rPr lang="en-US" sz="2800" dirty="0" smtClean="0"/>
              <a:t> </a:t>
            </a:r>
            <a:r>
              <a:rPr lang="en-US" sz="2800" dirty="0" err="1" smtClean="0"/>
              <a:t>layar</a:t>
            </a:r>
            <a:r>
              <a:rPr lang="en-US" sz="2800" dirty="0" smtClean="0"/>
              <a:t> HP.</a:t>
            </a:r>
          </a:p>
          <a:p>
            <a:pPr marL="457200" indent="-457200" algn="just">
              <a:buAutoNum type="arabicPeriod"/>
            </a:pPr>
            <a:endParaRPr lang="en-US" sz="2800" dirty="0" smtClean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Security Consideration :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mengakses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hanyalah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anggota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grup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diskusi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username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password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benar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34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2249805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5" y="2311594"/>
            <a:ext cx="2855019" cy="1327208"/>
            <a:chOff x="1246395" y="3193482"/>
            <a:chExt cx="2855019" cy="13272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Kumpulan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Instruksi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mengarahkan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computer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untuk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menhalankan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perintah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dalam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urutan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menggunakan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perlengkapan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lokasi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memory,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dll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Software:</a:t>
              </a:r>
              <a:endParaRPr lang="en-US" sz="20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224980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169837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2629090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3180521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18FC2E-4BDA-42B6-87D0-B488A86F7ACD}"/>
              </a:ext>
            </a:extLst>
          </p:cNvPr>
          <p:cNvSpPr txBox="1"/>
          <p:nvPr/>
        </p:nvSpPr>
        <p:spPr>
          <a:xfrm>
            <a:off x="3918732" y="1052979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Glossary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69091" y="224980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685821" y="2525969"/>
            <a:ext cx="2855019" cy="957876"/>
            <a:chOff x="1246395" y="3458658"/>
            <a:chExt cx="2855019" cy="9578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770203"/>
              <a:ext cx="285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membangun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produk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sesuai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design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implementasi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rekayasa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perangkat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lunak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458658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Developer</a:t>
              </a:r>
              <a:endParaRPr lang="en-US" sz="2000" b="1" dirty="0">
                <a:solidFill>
                  <a:srgbClr val="7030A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585762" y="2249803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35830" y="1698372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57572" y="2629089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05123" y="3180520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7994707" y="225516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8128108" y="2549045"/>
            <a:ext cx="2855019" cy="773210"/>
            <a:chOff x="1246395" y="3193482"/>
            <a:chExt cx="2855019" cy="77321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pengguna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Client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8011378" y="2255163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8561446" y="1703732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11083188" y="2634449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10530739" y="3185880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4073890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6" y="4432351"/>
            <a:ext cx="2855019" cy="773210"/>
            <a:chOff x="1246395" y="3193482"/>
            <a:chExt cx="2855019" cy="77321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mampu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menyelesaikan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bahasa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pemograman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</a:t>
              </a:r>
              <a:endParaRPr lang="en-US" sz="2000" b="1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4073889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3522458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4453175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5004606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85761" y="4073888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702491" y="4432349"/>
            <a:ext cx="2855019" cy="773210"/>
            <a:chOff x="1246395" y="3193482"/>
            <a:chExt cx="2855019" cy="7732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bertugas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menghandle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keseluruhan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dari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Admin</a:t>
              </a:r>
              <a:endParaRPr lang="en-US" sz="20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602432" y="4073887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52500" y="3522456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74242" y="4453173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21793" y="5004604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5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51" grpId="0" animBg="1"/>
      <p:bldP spid="59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2562704" y="2070820"/>
            <a:ext cx="7061829" cy="2460853"/>
            <a:chOff x="2565086" y="1971338"/>
            <a:chExt cx="7061829" cy="2460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i="1" dirty="0" smtClean="0">
                  <a:solidFill>
                    <a:schemeClr val="bg1"/>
                  </a:solidFill>
                </a:rPr>
                <a:t>“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tahu</a:t>
              </a:r>
              <a:r>
                <a:rPr lang="en-US" altLang="ko-KR" sz="2400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tidaklah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en-US" altLang="ko-KR" sz="2400" i="1" dirty="0" err="1">
                  <a:solidFill>
                    <a:schemeClr val="bg1"/>
                  </a:solidFill>
                </a:rPr>
                <a:t>Tetapi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lakukan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dengan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anda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tahu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itu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jauh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lebih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” -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Wison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Churchill</a:t>
              </a:r>
              <a:endParaRPr lang="ko-KR" altLang="en-US" sz="2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</TotalTime>
  <Words>461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HY얕은샘물M</vt:lpstr>
      <vt:lpstr>Tahoma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Microsoft account</cp:lastModifiedBy>
  <cp:revision>149</cp:revision>
  <dcterms:created xsi:type="dcterms:W3CDTF">2019-09-26T18:34:37Z</dcterms:created>
  <dcterms:modified xsi:type="dcterms:W3CDTF">2020-10-09T02:12:28Z</dcterms:modified>
</cp:coreProperties>
</file>